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97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57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88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19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09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8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718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1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333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824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78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097C3-37AE-41FC-B5DF-FCA6791F7D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77DFD-6019-4B98-B5A7-3FB1C662C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4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gif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hyperlink" Target="http://audacity.sourceforge.net/" TargetMode="Externa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877750" y="304800"/>
            <a:ext cx="3292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Podcasting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143000"/>
            <a:ext cx="86106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-2177" y="1228130"/>
            <a:ext cx="1449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KS3 – grade 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721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85333" y="304800"/>
            <a:ext cx="3773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Introduction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0" y="1600200"/>
            <a:ext cx="8839200" cy="4648200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Podcasting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dirty="0"/>
          </a:p>
          <a:p>
            <a:pPr algn="ctr"/>
            <a:r>
              <a:rPr lang="en-US" sz="3200" dirty="0" smtClean="0"/>
              <a:t>Sound or Video</a:t>
            </a:r>
          </a:p>
          <a:p>
            <a:pPr algn="ctr"/>
            <a:r>
              <a:rPr lang="en-US" sz="3200" dirty="0" smtClean="0"/>
              <a:t>Available on Internet</a:t>
            </a:r>
          </a:p>
          <a:p>
            <a:pPr algn="ctr"/>
            <a:r>
              <a:rPr lang="en-US" sz="3200" dirty="0" smtClean="0"/>
              <a:t>Created by anyone</a:t>
            </a:r>
          </a:p>
          <a:p>
            <a:pPr algn="ctr"/>
            <a:r>
              <a:rPr lang="en-US" sz="3200" dirty="0" smtClean="0"/>
              <a:t>Any topic</a:t>
            </a:r>
          </a:p>
          <a:p>
            <a:pPr algn="ctr"/>
            <a:r>
              <a:rPr lang="en-US" sz="3200" dirty="0" smtClean="0"/>
              <a:t>Most devices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42264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41266" y="304800"/>
            <a:ext cx="70614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 it can be used for: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0" y="1600200"/>
            <a:ext cx="8839200" cy="4648200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457200" indent="-457200" algn="ctr">
              <a:buBlip>
                <a:blip r:embed="rId4"/>
              </a:buBlip>
            </a:pPr>
            <a:endParaRPr lang="en-US" sz="2800" dirty="0"/>
          </a:p>
          <a:p>
            <a:pPr marL="457200" indent="-457200" algn="ctr">
              <a:buBlip>
                <a:blip r:embed="rId4"/>
              </a:buBlip>
            </a:pPr>
            <a:r>
              <a:rPr lang="en-US" sz="2800" dirty="0" smtClean="0"/>
              <a:t>Keeping up to date with the news headlines</a:t>
            </a:r>
          </a:p>
          <a:p>
            <a:pPr marL="457200" indent="-457200" algn="ctr">
              <a:buBlip>
                <a:blip r:embed="rId4"/>
              </a:buBlip>
            </a:pPr>
            <a:r>
              <a:rPr lang="en-US" sz="2800" dirty="0" smtClean="0"/>
              <a:t>Listening to edited highlights of radio programs</a:t>
            </a:r>
          </a:p>
          <a:p>
            <a:pPr marL="457200" indent="-457200" algn="ctr">
              <a:buBlip>
                <a:blip r:embed="rId4"/>
              </a:buBlip>
            </a:pPr>
            <a:r>
              <a:rPr lang="en-US" sz="2800" dirty="0" smtClean="0"/>
              <a:t>Watching or listening to a performance by a comedian</a:t>
            </a:r>
          </a:p>
          <a:p>
            <a:pPr marL="457200" indent="-457200" algn="ctr">
              <a:buBlip>
                <a:blip r:embed="rId4"/>
              </a:buBlip>
            </a:pPr>
            <a:r>
              <a:rPr lang="en-US" sz="2800" dirty="0" smtClean="0"/>
              <a:t>Finding out about the latest computer and technology issues</a:t>
            </a:r>
          </a:p>
          <a:p>
            <a:pPr marL="457200" indent="-457200" algn="ctr">
              <a:buBlip>
                <a:blip r:embed="rId4"/>
              </a:buBlip>
            </a:pPr>
            <a:r>
              <a:rPr lang="en-US" sz="2800" dirty="0" smtClean="0"/>
              <a:t>Learning a foreign language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96753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914600" y="304800"/>
            <a:ext cx="3314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Equipment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0" y="1295400"/>
            <a:ext cx="8839200" cy="4953000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457200" indent="-457200" algn="ctr">
              <a:buBlip>
                <a:blip r:embed="rId4"/>
              </a:buBlip>
            </a:pPr>
            <a:endParaRPr lang="en-US" sz="2800" dirty="0" smtClean="0"/>
          </a:p>
          <a:p>
            <a:pPr marL="457200" indent="-457200" algn="ctr">
              <a:buBlip>
                <a:blip r:embed="rId4"/>
              </a:buBlip>
            </a:pPr>
            <a:r>
              <a:rPr lang="en-US" sz="2800" dirty="0" smtClean="0"/>
              <a:t>Digital camera</a:t>
            </a:r>
          </a:p>
          <a:p>
            <a:pPr marL="457200" indent="-457200" algn="ctr">
              <a:buBlip>
                <a:blip r:embed="rId4"/>
              </a:buBlip>
            </a:pPr>
            <a:r>
              <a:rPr lang="en-US" sz="2800" dirty="0" smtClean="0"/>
              <a:t>Microphone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algn="ctr"/>
            <a:endParaRPr lang="en-US" sz="28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2070463"/>
            <a:ext cx="1295400" cy="1295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7" y="3729037"/>
            <a:ext cx="1300163" cy="1300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728" y="3680050"/>
            <a:ext cx="1711986" cy="12823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435" y="3686582"/>
            <a:ext cx="2047054" cy="12758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8" descr="data:image/jpeg;base64,/9j/4AAQSkZJRgABAQAAAQABAAD/2wCEAAkGBxQHBhUTBxQWFRUXFxUbGBgYFRoaHBsXGBkYFx4dHx4eIi0sGRsnHB0aIjEhJSotNTAuFyI3ODgtNygtMCsBCgoKDQwMFA8NFCwaFBksMCw3MCwrLC8rKyw3LCs3LCw3LCwsKzcsKywsKzc3KywrKywsKysrKysrLCsrKysrK//AABEIANsA5wMBIgACEQEDEQH/xAAcAAEAAgIDAQAAAAAAAAAAAAAABgcDBQEECAL/xABFEAACAQMCAwUEBQcJCQAAAAAAAQIDBBEFIQYSMQciQVFhE3GBkTJCUrHBFBUjM2Jy8CRjgpKhorLR8SUmNlNkc7PC4f/EABYBAQEBAAAAAAAAAAAAAAAAAAABAv/EABYRAQEBAAAAAAAAAAAAAAAAAAARAf/aAAwDAQACEQMRAD8AvEHBrb7X7XT63LfXFGnL7MqkVL5ZyBswa/T9Zt9TljTq9Kq11UKkZNe9J5RsAAAAAAAAAAAAAAAAAAAAAAAAAAAAAAAAAAAAgfa7xJPQtDhCxlyVK8nHmTw1CKzLlfg8uKz4ZfjgpGFRS6/F+vmXv2o8KT4o0JKx/XUpOUE2lzJrEo5fRvZr1is4Tyed7y0qWNxKndRlCa2cZJxa96ZcGwdf2U1Kk2mnlNNpxa6NNdH6lkaT21Qs7SFPWaNSpOMUpVISjmeNsuLxh+e5U1hp1bVbpU9PhOrN/Vgsv/4vV7F98K9ltrY6RT/PdP2tfGZ9+XKpNt4WGspZxl9cZ8RoyWPa7pt1Q5qlSdJ+MZw3X9VtNe5kn0Tia015f7IrwqPryp4lj1i8NfIyW2gWtrQ5Le3oxj5ezj/luRziLs0s9U7+nR/JK63hUo93EvNxWF8Y4fqQTUFe8McV19I1ZafxvhVdlRuPq1V0Sb2XN5PbL2eH1sIAAAAAAAAAAAAAAAAAAAAAAAAAAAAAAGC5s6d2v5VThP8AeipfeZwBit7aFrDFtCMF5Rikv7DKAAAAGj4w4ZpcU6PKjdpKW7pzxvCfg/c+jXivXDWh7L+JJ39tOy1hv8qtcxk31nBScVLfrKL7rf7r+sToqztIs58McS0NW0tNrmUa0V9bbDX9KGVvspRi+oFpgwWF5DULKFWzkpQqRjKMl4xksp/IzgAAAAAAAAAAAAAAAAAAAAAAAAAAAAAAAAAAAOnrGmw1jS6lC7XdqRafp5NeqeGvVHcAFZ9lepT0nUK+laq8TpSnKl6xzmUV6ZamvFqb8EWYVt2r6TOzr0dT0jarQlHn9Y5wm/TdwfpP0J1oOrQ1zR6dxZ/RqRTx4p9JRfrGScX6oDvgAAAAAAAAAAAAAAAAAAAAAAAAAAAAAAAAAAAAMV3bRvLWVO5SlCcXGSfjFrDXyKy4BuJcJcX1tL1Bv2dSTnQk/GWM/wB6CzhbKUJeLLSID2taBK90qN3p2Y17ZqSkuvInzZ98H3t/Dm8wJ8DS8H69HiTh+ncU8KTWKkfs1I7SXuzuvNNPxN0AAAAAAAAAAAAAAAAAAAAAAAAAAAAAAAAAAAA4lFTi1JZT6p+RyAKp0CT4C7Qp2lbKtbtp0m+kZvaHxzmm/F9xlrEP7UOHPz9w3KVFfpaOZwa2eEsyin4ZSyvWMTN2c8UrifQU6r/T0sQrLzljaa9JJZ9/MvACVAAAAAAAAAAAAAAAAAAAAAAAAAAAAAAAAAAAAABRuo83Zv2i+1oJq3qPLXg6E33kl9qm91491faLyIh2o6Ctb4TqOCzUop1Ibb4iu/H1zHO3ml5AS5PmWUckM7Jdb/PHB8I1nmpQfspZ6tRScH69xxWfNMmYAAAAAAAAAAAAAAAAAAAAAAAAAAAAAAAAAAADhrK3OQBUfZmnoPaJe2T2hJScd/8AlTzD4unUz8C3CpdbX5t7cracdvaqOfXnp1KH3xRbQAAAAAAAAAAAAAAAAAAAAAAAAAAAAAAAAAAAAABUnak1b9omm1E8Pnt8v9lXH3YlItspLtxXJxPRn5Uaf92pVf4l2gAAAAAAAAAAAAAAAAAAAAAAAAAAAAAAAAAAAAAHnXtVvfzjxRcN7qE404+ipxw1/Xc38S4+zTVHq/BNvOq8yjH2cm+rdNuGX6tJP4lGcZRxxBdL/qK//kkWx2H/APB80vC4qf4KbAsIAAAAAAAAEY1rjGFnfu20mlO7uV1p0+kP+5N7QX8PBBtZ7Tb7TtSlSuKVvSlF4cJKpN+f0ovD2x8wLgBQeodqd9dfqqkaXmqVJP5qeZfLBxo/aFfflWXeRnHxjUpRaz68q5kvdn4gX6DQ8J8RLXrSXtEo1abSqRjLmjvupRfjGW+Pc+vV7qrVjSjmq1FebaX3gfYya16/aqpyu5oZ8vbQz8smwUuZZXQD7B8pgD6AAAAAAAAAAAAAACNcbcUrhm1hyqLnUbUeZ4isJZb8+q229+wFHceR9nxTdL+fqv5yb/EsXsR1GlQ4fq07ipCM3cScYykk2nSpLbPXdP5FScSau9Q1WtVuFiUqjbxhb+aWehm4Yv4/k1R1cRSku8+VLDWMcz93TpuB6mB5vhxtU0x40apU28pOMP6r+l8viWX2a8dVNX0S5qcRShm3cZOUY8v6OUW1lLq8xl067AWKCstX7Uo0arjp/JPKTjJJvKlhxSxlPuvOdsdDRvVdU1+ebbnhF/W+il/HoZqxcqrxdLmUo8u++VjbbqRTjriyGl8Nynptam5yn7JTU01CTWW5cucYjv6ZRWXEei1NU06nShWdzcxquLhSXNyUuVtqSiuvO13m/Pr4Y6fANxwxpavLmnlwq0pTh3ZSVKPM3tvF7tdc4x786xEt4f4iWn6YqfBVnUrRk8yu7hq3hVm93NOfeq/upbdEsIhPGdvcXOoyratG3jUl9S39rF433kqqTcvNx6+SLr4edrqlqq+ly9pzLDm5NzX7MsvMWvsmHXODrfV03JOMvtJ7ged52NV0uapSlyrxlCcV8G0/nkxczUPo56Y+suq/18C9rPQtQ4fjjS60a1PwhU2fwZFeMLZ3qzf2bo1M7yiu7L1yvECtFeVLOfPaNqSX0oylGaT69N8e46rvle1M1Xzvzc5v7zdX9p7Grhv1jLx+Px6+9eD23fBeo0LerUjrGnwusQglFUac5LlnUlzRi45k26jTfVcsU/Aoj9hfu3jinTpT9J0aUm/dPl5vlJMsHs447jp1VWd7vTdXlhNNv2bny93D6w5nnOdubPTpGeL72leU4vTbWhZx35YU+V1pp43cYbQ90kmsvqm2sfZ9ostZ12jbqSUITlcTW3divZRlGL+u5ctOLfrldN4PRYBwBkAAAAAAAAAAAjev8Z0NHqOC/SVF1UXhR/el4P0WX6Gp7SOLXokFRtniUo8zl44baSXyZRera7K6nhPbfp5+L9WBZ2tdqVSUmrTEF6bv5v8AAgPFHEMuIUndyk5R6Ntv4Y8jQW1GVzPcmGjcJyu0tseoGhWpQq2iVR1aU4rClT5cPHTKXL95p51pVK+anNP9qWc/2t/ebjX7yjRrOno0fa4ynUf0Mr7P2/3unlnqaKnCpOW80vdv93+ZR2oVFJ+TJ32Z2H55hfWUZOEq9vCUWvCVGomn6rM1t479OpC7G7jSni5xUXql+BZXZLZf73Krp36tU5qaee6pLK39ZRXXyINppvBF3awhSoUKC5JNuvXlmUu9zpKFNvCWy3y8J7psldLg2d5vxDdVKv8AN0/0NL3YjvJe9kuBJi11dP02lptFQsKcYRXhFY+b8fidlrK3OQVEK1XgGMLx3HC1WVnXfXk/Vy9HHwXphr0Mug6zf0LmVHiWhDMUuWrTlj2m/hHdSeMvZp9O7vtMD5qQVSDVRJp9U1lAabTuKrXUa7hQqpTTknGacJZi8PZ+vj4+GUbicFVhiaTT+Jode4ToaxH+VU4VGvo863i/2akcSh4eL6dDPoVnW0+Ps7iXNH1zJ9OqntnLxtKKe73ZBHuNeA6ep2rnpkVCqt1hdX/GV8WUrqFGdhcune08Nebw18H1Xrv8Oh6kNPr3DFtr1PGoU034SXVFHmepcZWKSSXn5+nqTvsdq09Gv6tbUG/aVYxhFvwjnml8G+XH7vqTBdk9Cjcc1tJenPTUv4+RtLLgGnSuee5nzv3YAlVvcKvDMOgPu3t1Qp4prYAZQAAAAAAAAABS/bPYSq6tzVE1FxjyS8Nlhr5/f6lT/m+ftNln4r8T1vf2FPUbZ076EZxfg193k/VED1XsooVpuWl1JUn9mS5l+DS+YFL6fTnaTTr05xXm4vHz6MsLReIKMbdKco9PGS6GW87NL2jHFu6U/wB2bj/iRH7nsz1CUu9bp/06b/EDZalPToUu7Qt/jTh+K/sIJrV9Sq1GrXGN8KP+SJFDst1By7tsl/TpL/2NpZdkF9Vl+nlRprxzNt/KMcP5lFZU7WVep3e6vNl1diNq6FzVdJNxUMTk/tNxaj78ZePBe9Z7+idjtC2knrFedb9mC9lF+95cvipRLFsLGnp1qqdhCNOEekYrC/19fEg7AAAAAAAAAAAAAAAAAAAAAAAAAAAAAAAAAAAAAAAAAAAAAAAAAAAAAAAAAA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164" y="3662008"/>
            <a:ext cx="1371633" cy="13003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163" y="1918063"/>
            <a:ext cx="1371633" cy="1481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000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914600" y="304800"/>
            <a:ext cx="3314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Equipment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0" y="1295400"/>
            <a:ext cx="8839200" cy="4953000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457200" indent="-457200" algn="ctr">
              <a:buBlip>
                <a:blip r:embed="rId4"/>
              </a:buBlip>
            </a:pPr>
            <a:endParaRPr lang="en-US" sz="2800" dirty="0" smtClean="0"/>
          </a:p>
          <a:p>
            <a:pPr marL="457200" indent="-457200" algn="ctr">
              <a:buBlip>
                <a:blip r:embed="rId4"/>
              </a:buBlip>
            </a:pPr>
            <a:r>
              <a:rPr lang="en-US" sz="2800" dirty="0" smtClean="0"/>
              <a:t>Software</a:t>
            </a:r>
          </a:p>
          <a:p>
            <a:pPr algn="ctr"/>
            <a:endParaRPr lang="en-US" sz="2800" dirty="0"/>
          </a:p>
          <a:p>
            <a:pPr algn="ctr"/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You’ll need software to record and to edit your</a:t>
            </a:r>
            <a:br>
              <a:rPr lang="en-US" sz="2800" dirty="0" smtClean="0"/>
            </a:br>
            <a:r>
              <a:rPr lang="en-US" sz="2800" dirty="0" smtClean="0"/>
              <a:t>podcast.</a:t>
            </a:r>
            <a:br>
              <a:rPr lang="en-US" sz="2800" dirty="0" smtClean="0"/>
            </a:br>
            <a:r>
              <a:rPr lang="en-US" sz="2800" dirty="0" smtClean="0"/>
              <a:t>Download Audacity at:</a:t>
            </a:r>
            <a:br>
              <a:rPr lang="en-US" sz="2800" dirty="0" smtClean="0"/>
            </a:br>
            <a:r>
              <a:rPr lang="en-US" sz="2800" dirty="0" smtClean="0">
                <a:hlinkClick r:id="rId5"/>
              </a:rPr>
              <a:t>http://audacity.sourceforge.net/</a:t>
            </a:r>
            <a:endParaRPr lang="en-US" sz="2800" dirty="0" smtClean="0"/>
          </a:p>
          <a:p>
            <a:pPr 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 algn="ctr"/>
            <a:endParaRPr lang="en-US" sz="2800" dirty="0" smtClean="0"/>
          </a:p>
        </p:txBody>
      </p:sp>
      <p:sp>
        <p:nvSpPr>
          <p:cNvPr id="6" name="AutoShape 8" descr="data:image/jpeg;base64,/9j/4AAQSkZJRgABAQAAAQABAAD/2wCEAAkGBxQHBhUTBxQWFRUXFxUbGBgYFRoaHBsXGBkYFx4dHx4eIi0sGRsnHB0aIjEhJSotNTAuFyI3ODgtNygtMCsBCgoKDQwMFA8NFCwaFBksMCw3MCwrLC8rKyw3LCs3LCw3LCwsKzcsKywsKzc3KywrKywsKysrKysrLCsrKysrK//AABEIANsA5wMBIgACEQEDEQH/xAAcAAEAAgIDAQAAAAAAAAAAAAAABgcDBQEECAL/xABFEAACAQMCAwUEBQcJCQAAAAAAAQIDBBEFIQYSMQciQVFhE3GBkTJCUrHBFBUjM2Jy8CRjgpKhorLR8SUmNlNkc7PC4f/EABYBAQEBAAAAAAAAAAAAAAAAAAABAv/EABYRAQEBAAAAAAAAAAAAAAAAAAARAf/aAAwDAQACEQMRAD8AvEHBrb7X7XT63LfXFGnL7MqkVL5ZyBswa/T9Zt9TljTq9Kq11UKkZNe9J5RsAAAAAAAAAAAAAAAAAAAAAAAAAAAAAAAAAAAAgfa7xJPQtDhCxlyVK8nHmTw1CKzLlfg8uKz4ZfjgpGFRS6/F+vmXv2o8KT4o0JKx/XUpOUE2lzJrEo5fRvZr1is4Tyed7y0qWNxKndRlCa2cZJxa96ZcGwdf2U1Kk2mnlNNpxa6NNdH6lkaT21Qs7SFPWaNSpOMUpVISjmeNsuLxh+e5U1hp1bVbpU9PhOrN/Vgsv/4vV7F98K9ltrY6RT/PdP2tfGZ9+XKpNt4WGspZxl9cZ8RoyWPa7pt1Q5qlSdJ+MZw3X9VtNe5kn0Tia015f7IrwqPryp4lj1i8NfIyW2gWtrQ5Le3oxj5ezj/luRziLs0s9U7+nR/JK63hUo93EvNxWF8Y4fqQTUFe8McV19I1ZafxvhVdlRuPq1V0Sb2XN5PbL2eH1sIAAAAAAAAAAAAAAAAAAAAAAAAAAAAAAGC5s6d2v5VThP8AeipfeZwBit7aFrDFtCMF5Rikv7DKAAAAGj4w4ZpcU6PKjdpKW7pzxvCfg/c+jXivXDWh7L+JJ39tOy1hv8qtcxk31nBScVLfrKL7rf7r+sToqztIs58McS0NW0tNrmUa0V9bbDX9KGVvspRi+oFpgwWF5DULKFWzkpQqRjKMl4xksp/IzgAAAAAAAAAAAAAAAAAAAAAAAAAAAAAAAAAAAOnrGmw1jS6lC7XdqRafp5NeqeGvVHcAFZ9lepT0nUK+laq8TpSnKl6xzmUV6ZamvFqb8EWYVt2r6TOzr0dT0jarQlHn9Y5wm/TdwfpP0J1oOrQ1zR6dxZ/RqRTx4p9JRfrGScX6oDvgAAAAAAAAAAAAAAAAAAAAAAAAAAAAAAAAAAAAMV3bRvLWVO5SlCcXGSfjFrDXyKy4BuJcJcX1tL1Bv2dSTnQk/GWM/wB6CzhbKUJeLLSID2taBK90qN3p2Y17ZqSkuvInzZ98H3t/Dm8wJ8DS8H69HiTh+ncU8KTWKkfs1I7SXuzuvNNPxN0AAAAAAAAAAAAAAAAAAAAAAAAAAAAAAAAAAAA4lFTi1JZT6p+RyAKp0CT4C7Qp2lbKtbtp0m+kZvaHxzmm/F9xlrEP7UOHPz9w3KVFfpaOZwa2eEsyin4ZSyvWMTN2c8UrifQU6r/T0sQrLzljaa9JJZ9/MvACVAAAAAAAAAAAAAAAAAAAAAAAAAAAAAAAAAAAAABRuo83Zv2i+1oJq3qPLXg6E33kl9qm91491faLyIh2o6Ctb4TqOCzUop1Ibb4iu/H1zHO3ml5AS5PmWUckM7Jdb/PHB8I1nmpQfspZ6tRScH69xxWfNMmYAAAAAAAAAAAAAAAAAAAAAAAAAAAAAAAAAAADhrK3OQBUfZmnoPaJe2T2hJScd/8AlTzD4unUz8C3CpdbX5t7cracdvaqOfXnp1KH3xRbQAAAAAAAAAAAAAAAAAAAAAAAAAAAAAAAAAAAAABUnak1b9omm1E8Pnt8v9lXH3YlItspLtxXJxPRn5Uaf92pVf4l2gAAAAAAAAAAAAAAAAAAAAAAAAAAAAAAAAAAAAAHnXtVvfzjxRcN7qE404+ipxw1/Xc38S4+zTVHq/BNvOq8yjH2cm+rdNuGX6tJP4lGcZRxxBdL/qK//kkWx2H/APB80vC4qf4KbAsIAAAAAAAAEY1rjGFnfu20mlO7uV1p0+kP+5N7QX8PBBtZ7Tb7TtSlSuKVvSlF4cJKpN+f0ovD2x8wLgBQeodqd9dfqqkaXmqVJP5qeZfLBxo/aFfflWXeRnHxjUpRaz68q5kvdn4gX6DQ8J8RLXrSXtEo1abSqRjLmjvupRfjGW+Pc+vV7qrVjSjmq1FebaX3gfYya16/aqpyu5oZ8vbQz8smwUuZZXQD7B8pgD6AAAAAAAAAAAAAACNcbcUrhm1hyqLnUbUeZ4isJZb8+q229+wFHceR9nxTdL+fqv5yb/EsXsR1GlQ4fq07ipCM3cScYykk2nSpLbPXdP5FScSau9Q1WtVuFiUqjbxhb+aWehm4Yv4/k1R1cRSku8+VLDWMcz93TpuB6mB5vhxtU0x40apU28pOMP6r+l8viWX2a8dVNX0S5qcRShm3cZOUY8v6OUW1lLq8xl067AWKCstX7Uo0arjp/JPKTjJJvKlhxSxlPuvOdsdDRvVdU1+ebbnhF/W+il/HoZqxcqrxdLmUo8u++VjbbqRTjriyGl8Nynptam5yn7JTU01CTWW5cucYjv6ZRWXEei1NU06nShWdzcxquLhSXNyUuVtqSiuvO13m/Pr4Y6fANxwxpavLmnlwq0pTh3ZSVKPM3tvF7tdc4x786xEt4f4iWn6YqfBVnUrRk8yu7hq3hVm93NOfeq/upbdEsIhPGdvcXOoyratG3jUl9S39rF433kqqTcvNx6+SLr4edrqlqq+ly9pzLDm5NzX7MsvMWvsmHXODrfV03JOMvtJ7ged52NV0uapSlyrxlCcV8G0/nkxczUPo56Y+suq/18C9rPQtQ4fjjS60a1PwhU2fwZFeMLZ3qzf2bo1M7yiu7L1yvECtFeVLOfPaNqSX0oylGaT69N8e46rvle1M1Xzvzc5v7zdX9p7Grhv1jLx+Px6+9eD23fBeo0LerUjrGnwusQglFUac5LlnUlzRi45k26jTfVcsU/Aoj9hfu3jinTpT9J0aUm/dPl5vlJMsHs447jp1VWd7vTdXlhNNv2bny93D6w5nnOdubPTpGeL72leU4vTbWhZx35YU+V1pp43cYbQ90kmsvqm2sfZ9ostZ12jbqSUITlcTW3divZRlGL+u5ctOLfrldN4PRYBwBkAAAAAAAAAAAjev8Z0NHqOC/SVF1UXhR/el4P0WX6Gp7SOLXokFRtniUo8zl44baSXyZRera7K6nhPbfp5+L9WBZ2tdqVSUmrTEF6bv5v8AAgPFHEMuIUndyk5R6Ntv4Y8jQW1GVzPcmGjcJyu0tseoGhWpQq2iVR1aU4rClT5cPHTKXL95p51pVK+anNP9qWc/2t/ebjX7yjRrOno0fa4ynUf0Mr7P2/3unlnqaKnCpOW80vdv93+ZR2oVFJ+TJ32Z2H55hfWUZOEq9vCUWvCVGomn6rM1t479OpC7G7jSni5xUXql+BZXZLZf73Krp36tU5qaee6pLK39ZRXXyINppvBF3awhSoUKC5JNuvXlmUu9zpKFNvCWy3y8J7psldLg2d5vxDdVKv8AN0/0NL3YjvJe9kuBJi11dP02lptFQsKcYRXhFY+b8fidlrK3OQVEK1XgGMLx3HC1WVnXfXk/Vy9HHwXphr0Mug6zf0LmVHiWhDMUuWrTlj2m/hHdSeMvZp9O7vtMD5qQVSDVRJp9U1lAabTuKrXUa7hQqpTTknGacJZi8PZ+vj4+GUbicFVhiaTT+Jode4ToaxH+VU4VGvo863i/2akcSh4eL6dDPoVnW0+Ps7iXNH1zJ9OqntnLxtKKe73ZBHuNeA6ep2rnpkVCqt1hdX/GV8WUrqFGdhcune08Nebw18H1Xrv8Oh6kNPr3DFtr1PGoU034SXVFHmepcZWKSSXn5+nqTvsdq09Gv6tbUG/aVYxhFvwjnml8G+XH7vqTBdk9Cjcc1tJenPTUv4+RtLLgGnSuee5nzv3YAlVvcKvDMOgPu3t1Qp4prYAZQAAAAAAAAABS/bPYSq6tzVE1FxjyS8Nlhr5/f6lT/m+ftNln4r8T1vf2FPUbZ076EZxfg193k/VED1XsooVpuWl1JUn9mS5l+DS+YFL6fTnaTTr05xXm4vHz6MsLReIKMbdKco9PGS6GW87NL2jHFu6U/wB2bj/iRH7nsz1CUu9bp/06b/EDZalPToUu7Qt/jTh+K/sIJrV9Sq1GrXGN8KP+SJFDst1By7tsl/TpL/2NpZdkF9Vl+nlRprxzNt/KMcP5lFZU7WVep3e6vNl1diNq6FzVdJNxUMTk/tNxaj78ZePBe9Z7+idjtC2knrFedb9mC9lF+95cvipRLFsLGnp1qqdhCNOEekYrC/19fEg7AAAAAAAAAAAAAAAAAAAAAAAAAAAAAAAAAAAAAAAAAAAAAAAAAAAAAAAAAA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00"/>
            <a:ext cx="1924050" cy="76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976438"/>
            <a:ext cx="1600200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699" y="1976438"/>
            <a:ext cx="1644901" cy="16449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135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51057" y="304800"/>
            <a:ext cx="60419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Examples of Podcast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0" y="1600200"/>
            <a:ext cx="8839200" cy="4648200"/>
          </a:xfrm>
          <a:prstGeom prst="roundRect">
            <a:avLst/>
          </a:prstGeom>
          <a:solidFill>
            <a:schemeClr val="lt1">
              <a:alpha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457200" indent="-457200" algn="ctr">
              <a:buBlip>
                <a:blip r:embed="rId4"/>
              </a:buBlip>
            </a:pPr>
            <a:endParaRPr lang="en-US" sz="2800" dirty="0"/>
          </a:p>
          <a:p>
            <a:pPr marL="457200" indent="-457200" algn="ctr">
              <a:buBlip>
                <a:blip r:embed="rId4"/>
              </a:buBlip>
            </a:pPr>
            <a:r>
              <a:rPr lang="en-US" sz="2800" dirty="0" smtClean="0"/>
              <a:t>You can find them pretty much everywhere on the net</a:t>
            </a:r>
          </a:p>
          <a:p>
            <a:pPr marL="457200" indent="-457200" algn="ctr">
              <a:buBlip>
                <a:blip r:embed="rId4"/>
              </a:buBlip>
            </a:pPr>
            <a:r>
              <a:rPr lang="en-US" sz="2800" dirty="0" smtClean="0"/>
              <a:t>Many are available as Apps</a:t>
            </a:r>
          </a:p>
          <a:p>
            <a:pPr marL="457200" indent="-457200" algn="ctr">
              <a:buBlip>
                <a:blip r:embed="rId4"/>
              </a:buBlip>
            </a:pPr>
            <a:endParaRPr lang="en-US" sz="2800" dirty="0"/>
          </a:p>
          <a:p>
            <a:pPr algn="ctr"/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7" y="3810000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369147" y="5325070"/>
            <a:ext cx="62238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Try to find and listen</a:t>
            </a:r>
            <a:endParaRPr lang="en-US" sz="5400" b="1" cap="none" spc="50" dirty="0">
              <a:ln w="12700" cmpd="sng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9796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102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5</cp:revision>
  <dcterms:created xsi:type="dcterms:W3CDTF">2014-10-29T06:54:48Z</dcterms:created>
  <dcterms:modified xsi:type="dcterms:W3CDTF">2014-10-29T07:31:36Z</dcterms:modified>
</cp:coreProperties>
</file>